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6F27"/>
    <a:srgbClr val="042A0E"/>
    <a:srgbClr val="1543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0A3A2-13EF-1467-0B1F-D24A6F3266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ECF904-EDA0-043E-67FE-02523B092C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756E2-1282-D63E-990C-593AFE8AB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CAFE4-7D88-4307-8E00-0A37F070F012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AC020-5823-AE08-1FD2-7A53B88AF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F7048-C41F-B0EC-5390-E9D239E8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27F48-4ACA-4EFC-87CC-EF640CB08C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7547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A4894-552D-F356-09F2-EF968BDE9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ECDDA2-ABDE-B1D6-39EE-F0412FEC66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34C3D-5E39-4C49-8D31-834E2F0AC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CAFE4-7D88-4307-8E00-0A37F070F012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CF3E1-F1F2-1A66-1C00-61F6A8594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DD41-CAD7-6F59-2594-2F2C91D20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27F48-4ACA-4EFC-87CC-EF640CB08C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5551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358D3B-EE48-C735-31F8-329BFC3BE4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482693-DD36-5AD1-85A0-F43C753F05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6CE91-6A08-6206-DF2C-438F3B2E0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CAFE4-7D88-4307-8E00-0A37F070F012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FEEBC-312C-AD21-35E8-313FAE2DA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F4B76-3BF3-2EA0-A4BE-B71063D99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27F48-4ACA-4EFC-87CC-EF640CB08C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3480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5A034-CA54-7995-74CE-44185C4F3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C85A7-3EFE-030E-82A0-DC0C0E3D5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E195-37EE-5EE4-8EF8-6D005298C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CAFE4-7D88-4307-8E00-0A37F070F012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CF4FFF-5822-4E12-47FF-0C1629E1F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461B9-EA61-5F3E-6F6E-7DFBEF116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27F48-4ACA-4EFC-87CC-EF640CB08C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0730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ACFF6-9958-0B30-922F-2FCC342CA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97CFB1-B35A-5AC9-B0FA-18C497CEE3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F0774-C3D3-453B-E0C4-541981026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CAFE4-7D88-4307-8E00-0A37F070F012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AE665-D11E-3742-E3FA-4D44F3375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DD0FD-DC2D-8A1C-737B-427AD0172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27F48-4ACA-4EFC-87CC-EF640CB08C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8734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40B08-0AFB-1AF5-D932-0B1CD35E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45A6F-13E5-02CC-9ECC-DD06BE91D3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D1C6DD-1C98-A42E-38FB-D6C8802A88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80CECA-07E2-C30D-AA57-C236ECA0E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CAFE4-7D88-4307-8E00-0A37F070F012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36DD3F-4E83-757B-A6FC-35188A136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9B4197-2929-81D0-B8DF-8BA2752B1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27F48-4ACA-4EFC-87CC-EF640CB08C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1111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1AC9B-26FE-F99E-6681-41FA1C0A5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B1C3C-9CC9-161E-4F52-7D230D04A2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25B071-30C5-782C-8867-D41B762AB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F3BF49-6882-133A-9C6F-50F7A9FA8F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2AF1C9-AB16-8ED1-69C8-F682486B6A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D99E33-1C88-C37E-3D90-5B75DF2C1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CAFE4-7D88-4307-8E00-0A37F070F012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FC7A4A-BEE1-0537-8132-115329493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E4403B-FCD1-80D4-571C-08A353F39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27F48-4ACA-4EFC-87CC-EF640CB08C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5668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E7E7C-3CA9-928D-AE3D-FF6FE94C2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CE99F-D979-78B2-752F-DB7407867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CAFE4-7D88-4307-8E00-0A37F070F012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40AA01-F752-93BF-5CC0-EF3839DE0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195A71-3365-717C-569C-371318C09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27F48-4ACA-4EFC-87CC-EF640CB08C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1896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6C33DE-DF2B-6BA8-21D4-D148B4968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CAFE4-7D88-4307-8E00-0A37F070F012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106198-6485-BC6A-1746-8480A1AFA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922F32-08DD-3ECB-6E0C-9AA4206CA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27F48-4ACA-4EFC-87CC-EF640CB08C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1598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C65BF-8A25-7EC7-DC96-F02AD9430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B949A-EEBC-792D-0C71-50F55C49E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BB6A70-D413-3FD0-9C85-E162D5D83D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A816D2-37C3-15B0-ADFC-C889FA50C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CAFE4-7D88-4307-8E00-0A37F070F012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339B6D-A002-2843-349F-6AD611ACE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A32B7B-5962-863F-7222-3889D1BD5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27F48-4ACA-4EFC-87CC-EF640CB08C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1213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A6B97-31A5-8A6E-5DB1-8D59899D2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FB4631-650E-87B6-F172-E9FACAA5B3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FB8B7A-FB5E-4AD8-A0CC-99F6602812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C3CD88-74B4-7A1B-B12D-7142E9914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CAFE4-7D88-4307-8E00-0A37F070F012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84B79A-296E-DA42-0854-14F177D5C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F50A3D-16EE-CADE-CEA4-158AB86AB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27F48-4ACA-4EFC-87CC-EF640CB08C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6574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9A3AA8-1E7F-CA5C-997D-784BD83BA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FFD9F-8BD2-2911-F5FC-FF12B89E2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D32F3-7DB4-7350-0394-C16B4689CF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CAFE4-7D88-4307-8E00-0A37F070F012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35A08-81AE-282A-BB25-08B622641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8B8F3-E083-691A-C947-D1D24054E1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927F48-4ACA-4EFC-87CC-EF640CB08C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9679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B5C45-9D18-8AF5-9093-BAD1156D1C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84C661-547A-F401-46D2-7051705BC8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18538E-8E2E-7B02-D3A7-0E837DA5C57F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42A0E"/>
              </a:gs>
              <a:gs pos="100000">
                <a:srgbClr val="236F27"/>
              </a:gs>
            </a:gsLst>
            <a:lin ang="189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09C4D5-3FBE-6A32-BADD-156331D46FC3}"/>
              </a:ext>
            </a:extLst>
          </p:cNvPr>
          <p:cNvSpPr txBox="1"/>
          <p:nvPr/>
        </p:nvSpPr>
        <p:spPr>
          <a:xfrm>
            <a:off x="4656705" y="1285329"/>
            <a:ext cx="34327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ptos Display" panose="020B0004020202020204" pitchFamily="34" charset="0"/>
              </a:rPr>
              <a:t>Quick Copy</a:t>
            </a:r>
            <a:endParaRPr lang="en-IN" sz="6600" b="1" dirty="0">
              <a:solidFill>
                <a:schemeClr val="accent6">
                  <a:lumMod val="20000"/>
                  <a:lumOff val="80000"/>
                </a:schemeClr>
              </a:solidFill>
              <a:latin typeface="Aptos Display" panose="020B00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C714-2FB5-53BE-33CA-5832F77013E5}"/>
              </a:ext>
            </a:extLst>
          </p:cNvPr>
          <p:cNvSpPr txBox="1"/>
          <p:nvPr/>
        </p:nvSpPr>
        <p:spPr>
          <a:xfrm>
            <a:off x="5001428" y="2533551"/>
            <a:ext cx="2587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20000"/>
                    <a:lumOff val="80000"/>
                  </a:schemeClr>
                </a:solidFill>
                <a:latin typeface="Aptos Display" panose="020B0004020202020204" pitchFamily="34" charset="0"/>
              </a:rPr>
              <a:t>Progress Report</a:t>
            </a:r>
            <a:endParaRPr lang="en-IN" sz="3600" dirty="0">
              <a:solidFill>
                <a:schemeClr val="accent6">
                  <a:lumMod val="20000"/>
                  <a:lumOff val="80000"/>
                </a:schemeClr>
              </a:solidFill>
              <a:latin typeface="Aptos Display" panose="020B00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7F8FF4E-84BF-A389-CF51-1E4ECEA23842}"/>
              </a:ext>
            </a:extLst>
          </p:cNvPr>
          <p:cNvGrpSpPr/>
          <p:nvPr/>
        </p:nvGrpSpPr>
        <p:grpSpPr>
          <a:xfrm>
            <a:off x="4758705" y="3602038"/>
            <a:ext cx="3228769" cy="1889879"/>
            <a:chOff x="4481610" y="3790371"/>
            <a:chExt cx="3228769" cy="188987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5743CA-D9D1-F1B2-66E0-8D760FB15ADD}"/>
                </a:ext>
              </a:extLst>
            </p:cNvPr>
            <p:cNvSpPr txBox="1"/>
            <p:nvPr/>
          </p:nvSpPr>
          <p:spPr>
            <a:xfrm>
              <a:off x="5183083" y="3790371"/>
              <a:ext cx="18450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Candara" panose="020E0502030303020204" pitchFamily="34" charset="0"/>
                </a:rPr>
                <a:t>Group Members:</a:t>
              </a:r>
              <a:endParaRPr lang="en-IN" b="1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0E0085-0E50-F158-93D4-438DCCD07652}"/>
                </a:ext>
              </a:extLst>
            </p:cNvPr>
            <p:cNvSpPr txBox="1"/>
            <p:nvPr/>
          </p:nvSpPr>
          <p:spPr>
            <a:xfrm>
              <a:off x="4940876" y="4202922"/>
              <a:ext cx="2310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andara" panose="020E0502030303020204" pitchFamily="34" charset="0"/>
                </a:rPr>
                <a:t>Jyothi K - 4MT22AI019</a:t>
              </a:r>
              <a:endParaRPr lang="en-IN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2697B6-A851-99E0-F2DB-A6E0CBC40804}"/>
                </a:ext>
              </a:extLst>
            </p:cNvPr>
            <p:cNvSpPr txBox="1"/>
            <p:nvPr/>
          </p:nvSpPr>
          <p:spPr>
            <a:xfrm>
              <a:off x="4879962" y="4572254"/>
              <a:ext cx="2432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andara" panose="020E0502030303020204" pitchFamily="34" charset="0"/>
                </a:rPr>
                <a:t>Medha R - 4MT22AI025</a:t>
              </a:r>
              <a:endParaRPr lang="en-IN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C22690-6FCB-0874-57FA-541DADD2792B}"/>
                </a:ext>
              </a:extLst>
            </p:cNvPr>
            <p:cNvSpPr txBox="1"/>
            <p:nvPr/>
          </p:nvSpPr>
          <p:spPr>
            <a:xfrm>
              <a:off x="4575391" y="4941586"/>
              <a:ext cx="30412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andara" panose="020E0502030303020204" pitchFamily="34" charset="0"/>
                </a:rPr>
                <a:t>Omkar S Bhute - 4MT22AI033</a:t>
              </a:r>
              <a:endParaRPr lang="en-IN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04A79D-F622-CD4B-2E46-1A9F3E30E7D5}"/>
                </a:ext>
              </a:extLst>
            </p:cNvPr>
            <p:cNvSpPr txBox="1"/>
            <p:nvPr/>
          </p:nvSpPr>
          <p:spPr>
            <a:xfrm>
              <a:off x="4481610" y="5310918"/>
              <a:ext cx="3228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andara" panose="020E0502030303020204" pitchFamily="34" charset="0"/>
                </a:rPr>
                <a:t>Swapna </a:t>
              </a:r>
              <a:r>
                <a:rPr lang="en-US" b="1" dirty="0" err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andara" panose="020E0502030303020204" pitchFamily="34" charset="0"/>
                </a:rPr>
                <a:t>Hande</a:t>
              </a:r>
              <a:r>
                <a:rPr 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andara" panose="020E0502030303020204" pitchFamily="34" charset="0"/>
                </a:rPr>
                <a:t> D - 4MT22AI057</a:t>
              </a:r>
              <a:endParaRPr lang="en-IN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3304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763C7-9411-E407-075E-4EB570E74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7AED0-F9EA-A822-6F99-62A750C80D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1EB09-C4FC-F4C8-6AB6-7DF67A0830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E8550F-AFC3-40DD-CD8C-5A03E814DED6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42A0E"/>
              </a:gs>
              <a:gs pos="100000">
                <a:srgbClr val="236F27"/>
              </a:gs>
            </a:gsLst>
            <a:lin ang="189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370B98-ABB9-9DE4-E0D4-B021D54F1E9A}"/>
              </a:ext>
            </a:extLst>
          </p:cNvPr>
          <p:cNvSpPr txBox="1"/>
          <p:nvPr/>
        </p:nvSpPr>
        <p:spPr>
          <a:xfrm>
            <a:off x="1062182" y="1746379"/>
            <a:ext cx="103539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Print shops on campus face long queues and congestion, causing delays for students and inefficiencies for staff.</a:t>
            </a:r>
          </a:p>
          <a:p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Our mobile app introduces virtual queuing, allowing students to reserve their spot, upload files, and get real-time updates.</a:t>
            </a:r>
          </a:p>
          <a:p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Reduces physical wait times, improves print shop operations, and enhances the user experience.</a:t>
            </a:r>
          </a:p>
          <a:p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 faster, more efficient system for managing print tasks, benefiting both students and staff.</a:t>
            </a:r>
            <a:endParaRPr lang="en-IN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FA70E2-267C-B9E2-F929-795FBD9041E5}"/>
              </a:ext>
            </a:extLst>
          </p:cNvPr>
          <p:cNvSpPr txBox="1"/>
          <p:nvPr/>
        </p:nvSpPr>
        <p:spPr>
          <a:xfrm>
            <a:off x="1062182" y="550024"/>
            <a:ext cx="186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20000"/>
                    <a:lumOff val="80000"/>
                  </a:schemeClr>
                </a:solidFill>
                <a:latin typeface="Aptos Display" panose="020B0004020202020204" pitchFamily="34" charset="0"/>
              </a:rPr>
              <a:t>Abstract</a:t>
            </a:r>
            <a:endParaRPr lang="en-IN" sz="3600" dirty="0">
              <a:solidFill>
                <a:schemeClr val="accent6">
                  <a:lumMod val="20000"/>
                  <a:lumOff val="80000"/>
                </a:schemeClr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166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175B9-3F1B-273E-FF5A-BF22BA1F8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CD433-E2A4-EFFD-A859-72E1EAE60F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8B811E-92E1-4FF7-C832-64BA1BD2EB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6814E0-C4FC-AF04-94F5-8908DD2ACA1E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42A0E"/>
              </a:gs>
              <a:gs pos="100000">
                <a:srgbClr val="236F27"/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9161A7-9842-3352-E885-12D7AA2D2E67}"/>
              </a:ext>
            </a:extLst>
          </p:cNvPr>
          <p:cNvSpPr txBox="1"/>
          <p:nvPr/>
        </p:nvSpPr>
        <p:spPr>
          <a:xfrm>
            <a:off x="1557590" y="3066832"/>
            <a:ext cx="186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20000"/>
                    <a:lumOff val="80000"/>
                  </a:schemeClr>
                </a:solidFill>
                <a:latin typeface="Aptos Display" panose="020B0004020202020204" pitchFamily="34" charset="0"/>
              </a:rPr>
              <a:t>Progress</a:t>
            </a:r>
            <a:endParaRPr lang="en-IN" sz="3600" dirty="0">
              <a:solidFill>
                <a:schemeClr val="accent6">
                  <a:lumMod val="20000"/>
                  <a:lumOff val="80000"/>
                </a:schemeClr>
              </a:solidFill>
              <a:latin typeface="Aptos Display" panose="020B00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354CA9-CFF1-CD85-447F-4A14D13F3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650" y="173038"/>
            <a:ext cx="65383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496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46621-AD6F-CABC-B9CF-12532320C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53F87-4D4A-55CB-12EF-D252CBCBC5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3A70AC-9B38-9537-6D86-AD3C6A2EB1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140017-321B-62B0-BCC6-C37823CBEB4F}"/>
              </a:ext>
            </a:extLst>
          </p:cNvPr>
          <p:cNvSpPr>
            <a:spLocks noChangeAspect="1"/>
          </p:cNvSpPr>
          <p:nvPr/>
        </p:nvSpPr>
        <p:spPr>
          <a:xfrm>
            <a:off x="0" y="9236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42A0E"/>
              </a:gs>
              <a:gs pos="100000">
                <a:srgbClr val="236F27"/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E8568A-C4E8-EEDB-AF72-B18C33BE7698}"/>
              </a:ext>
            </a:extLst>
          </p:cNvPr>
          <p:cNvSpPr txBox="1"/>
          <p:nvPr/>
        </p:nvSpPr>
        <p:spPr>
          <a:xfrm>
            <a:off x="1557590" y="3066832"/>
            <a:ext cx="186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20000"/>
                    <a:lumOff val="80000"/>
                  </a:schemeClr>
                </a:solidFill>
                <a:latin typeface="Aptos Display" panose="020B0004020202020204" pitchFamily="34" charset="0"/>
              </a:rPr>
              <a:t>Progress</a:t>
            </a:r>
            <a:endParaRPr lang="en-IN" sz="3600" dirty="0">
              <a:solidFill>
                <a:schemeClr val="accent6">
                  <a:lumMod val="20000"/>
                  <a:lumOff val="80000"/>
                </a:schemeClr>
              </a:solidFill>
              <a:latin typeface="Aptos Display" panose="020B00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942BD-25D6-202D-C131-593C59B24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595" y="173038"/>
            <a:ext cx="65383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90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E9AD5-8B0C-4F90-0779-112EAEB35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B9BAC-4D34-E265-372B-CCE4AAA1DA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FD79D3-8B30-3E20-F968-F89C4DF1D8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98933C-E635-630B-9F5B-FFD215DE2AD4}"/>
              </a:ext>
            </a:extLst>
          </p:cNvPr>
          <p:cNvSpPr>
            <a:spLocks noChangeAspect="1"/>
          </p:cNvSpPr>
          <p:nvPr/>
        </p:nvSpPr>
        <p:spPr>
          <a:xfrm>
            <a:off x="0" y="9236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42A0E"/>
              </a:gs>
              <a:gs pos="100000">
                <a:srgbClr val="236F27"/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E5B743-C12B-A6B9-9E9E-3F9F6691EF2D}"/>
              </a:ext>
            </a:extLst>
          </p:cNvPr>
          <p:cNvSpPr txBox="1"/>
          <p:nvPr/>
        </p:nvSpPr>
        <p:spPr>
          <a:xfrm>
            <a:off x="2527407" y="2828835"/>
            <a:ext cx="81405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ptos Display" panose="020B0004020202020204" pitchFamily="34" charset="0"/>
              </a:rPr>
              <a:t>Students App Demo</a:t>
            </a:r>
            <a:endParaRPr lang="en-IN" sz="7200" b="1" dirty="0">
              <a:solidFill>
                <a:schemeClr val="accent6">
                  <a:lumMod val="20000"/>
                  <a:lumOff val="80000"/>
                </a:schemeClr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877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26B60-720F-8028-8859-2373283EC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81E0F-7CFE-B1A1-8837-9CD3B34F7C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A029C1-41B3-394A-7C25-5A8C48BF04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220051-08D1-795C-FF9F-AB584C009134}"/>
              </a:ext>
            </a:extLst>
          </p:cNvPr>
          <p:cNvSpPr>
            <a:spLocks noChangeAspect="1"/>
          </p:cNvSpPr>
          <p:nvPr/>
        </p:nvSpPr>
        <p:spPr>
          <a:xfrm>
            <a:off x="0" y="-9814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42A0E"/>
              </a:gs>
              <a:gs pos="100000">
                <a:srgbClr val="236F27"/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562B70-02E4-4FEF-8893-7B588A0D58EC}"/>
              </a:ext>
            </a:extLst>
          </p:cNvPr>
          <p:cNvSpPr txBox="1"/>
          <p:nvPr/>
        </p:nvSpPr>
        <p:spPr>
          <a:xfrm>
            <a:off x="356861" y="352922"/>
            <a:ext cx="8140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ptos Display" panose="020B0004020202020204" pitchFamily="34" charset="0"/>
              </a:rPr>
              <a:t>Classed Based Model</a:t>
            </a:r>
            <a:endParaRPr lang="en-IN" sz="3600" b="1" dirty="0">
              <a:solidFill>
                <a:schemeClr val="accent6">
                  <a:lumMod val="20000"/>
                  <a:lumOff val="80000"/>
                </a:schemeClr>
              </a:solidFill>
              <a:latin typeface="Aptos Display" panose="020B00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C2577E-6ED1-A85C-F7B6-EC21B7B8185D}"/>
              </a:ext>
            </a:extLst>
          </p:cNvPr>
          <p:cNvSpPr txBox="1"/>
          <p:nvPr/>
        </p:nvSpPr>
        <p:spPr>
          <a:xfrm>
            <a:off x="1634836" y="1255588"/>
            <a:ext cx="10557164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Student</a:t>
            </a:r>
            <a:endParaRPr lang="en-IN" sz="20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IN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Attributes</a:t>
            </a:r>
            <a:r>
              <a:rPr lang="en-IN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: </a:t>
            </a:r>
            <a:r>
              <a:rPr lang="en-IN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studentID</a:t>
            </a:r>
            <a:r>
              <a:rPr lang="en-IN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, name, email, </a:t>
            </a:r>
            <a:r>
              <a:rPr lang="en-IN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phoneNumber</a:t>
            </a:r>
            <a:endParaRPr lang="en-IN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IN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Methods</a:t>
            </a:r>
            <a:r>
              <a:rPr lang="en-IN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: </a:t>
            </a:r>
            <a:r>
              <a:rPr lang="en-IN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reserveQueue</a:t>
            </a:r>
            <a:r>
              <a:rPr lang="en-IN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(), </a:t>
            </a:r>
            <a:r>
              <a:rPr lang="en-IN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uploadFile</a:t>
            </a:r>
            <a:r>
              <a:rPr lang="en-IN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(), </a:t>
            </a:r>
            <a:r>
              <a:rPr lang="en-IN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checkQueueStatus</a:t>
            </a:r>
            <a:r>
              <a:rPr lang="en-IN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()</a:t>
            </a:r>
          </a:p>
          <a:p>
            <a:r>
              <a:rPr lang="en-IN" sz="20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Queue</a:t>
            </a:r>
            <a:endParaRPr lang="en-IN" sz="20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IN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Attributes</a:t>
            </a:r>
            <a:r>
              <a:rPr lang="en-IN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: </a:t>
            </a:r>
            <a:r>
              <a:rPr lang="en-IN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queueID</a:t>
            </a:r>
            <a:r>
              <a:rPr lang="en-IN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, </a:t>
            </a:r>
            <a:r>
              <a:rPr lang="en-IN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studentList</a:t>
            </a:r>
            <a:r>
              <a:rPr lang="en-IN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, position, </a:t>
            </a:r>
            <a:r>
              <a:rPr lang="en-IN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estimatedWaitTime</a:t>
            </a:r>
            <a:endParaRPr lang="en-IN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IN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Methods</a:t>
            </a:r>
            <a:r>
              <a:rPr lang="en-IN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: </a:t>
            </a:r>
            <a:r>
              <a:rPr lang="en-IN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addStudentToQueue</a:t>
            </a:r>
            <a:r>
              <a:rPr lang="en-IN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(), </a:t>
            </a:r>
            <a:r>
              <a:rPr lang="en-IN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updateQueueStatus</a:t>
            </a:r>
            <a:r>
              <a:rPr lang="en-IN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(), </a:t>
            </a:r>
            <a:r>
              <a:rPr lang="en-IN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removeStudent</a:t>
            </a:r>
            <a:r>
              <a:rPr lang="en-IN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()</a:t>
            </a:r>
          </a:p>
          <a:p>
            <a:r>
              <a:rPr lang="en-IN" sz="20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File</a:t>
            </a:r>
            <a:endParaRPr lang="en-IN" sz="20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IN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Attributes</a:t>
            </a:r>
            <a:r>
              <a:rPr lang="en-IN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: </a:t>
            </a:r>
            <a:r>
              <a:rPr lang="en-IN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fileID</a:t>
            </a:r>
            <a:r>
              <a:rPr lang="en-IN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, </a:t>
            </a:r>
            <a:r>
              <a:rPr lang="en-IN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fileName</a:t>
            </a:r>
            <a:r>
              <a:rPr lang="en-IN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, </a:t>
            </a:r>
            <a:r>
              <a:rPr lang="en-IN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fileType</a:t>
            </a:r>
            <a:r>
              <a:rPr lang="en-IN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, </a:t>
            </a:r>
            <a:r>
              <a:rPr lang="en-IN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fileSize</a:t>
            </a:r>
            <a:r>
              <a:rPr lang="en-IN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, </a:t>
            </a:r>
            <a:r>
              <a:rPr lang="en-IN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uploadTimestamp</a:t>
            </a:r>
            <a:r>
              <a:rPr lang="en-IN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, </a:t>
            </a:r>
            <a:r>
              <a:rPr lang="en-IN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studentID</a:t>
            </a:r>
            <a:endParaRPr lang="en-IN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IN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Methods</a:t>
            </a:r>
            <a:r>
              <a:rPr lang="en-IN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: upload(), </a:t>
            </a:r>
            <a:r>
              <a:rPr lang="en-IN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validateFileFormat</a:t>
            </a:r>
            <a:r>
              <a:rPr lang="en-IN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()</a:t>
            </a:r>
          </a:p>
          <a:p>
            <a:r>
              <a:rPr lang="en-IN" sz="20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Notification</a:t>
            </a:r>
            <a:endParaRPr lang="en-IN" sz="20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IN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Attributes</a:t>
            </a:r>
            <a:r>
              <a:rPr lang="en-IN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: </a:t>
            </a:r>
            <a:r>
              <a:rPr lang="en-IN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notificationID</a:t>
            </a:r>
            <a:r>
              <a:rPr lang="en-IN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, type, message, timestamp, </a:t>
            </a:r>
            <a:r>
              <a:rPr lang="en-IN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studentID</a:t>
            </a:r>
            <a:endParaRPr lang="en-IN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IN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Methods</a:t>
            </a:r>
            <a:r>
              <a:rPr lang="en-IN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: </a:t>
            </a:r>
            <a:r>
              <a:rPr lang="en-IN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sendNotification</a:t>
            </a:r>
            <a:r>
              <a:rPr lang="en-IN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(), </a:t>
            </a:r>
            <a:r>
              <a:rPr lang="en-IN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updateStatus</a:t>
            </a:r>
            <a:r>
              <a:rPr lang="en-IN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()</a:t>
            </a:r>
          </a:p>
          <a:p>
            <a:r>
              <a:rPr lang="en-IN" sz="2000" b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PrintShopStaff</a:t>
            </a:r>
            <a:endParaRPr lang="en-IN" sz="20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IN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Attributes</a:t>
            </a:r>
            <a:r>
              <a:rPr lang="en-IN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: </a:t>
            </a:r>
            <a:r>
              <a:rPr lang="en-IN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staffID</a:t>
            </a:r>
            <a:r>
              <a:rPr lang="en-IN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, name, email, </a:t>
            </a:r>
            <a:r>
              <a:rPr lang="en-IN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assignedQueue</a:t>
            </a:r>
            <a:endParaRPr lang="en-IN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IN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Methods</a:t>
            </a:r>
            <a:r>
              <a:rPr lang="en-IN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: </a:t>
            </a:r>
            <a:r>
              <a:rPr lang="en-IN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viewQueueStatus</a:t>
            </a:r>
            <a:r>
              <a:rPr lang="en-IN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(), </a:t>
            </a:r>
            <a:r>
              <a:rPr lang="en-IN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manageQueue</a:t>
            </a:r>
            <a:r>
              <a:rPr lang="en-IN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(), </a:t>
            </a:r>
            <a:r>
              <a:rPr lang="en-IN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confirmPrintJob</a:t>
            </a:r>
            <a:r>
              <a:rPr lang="en-IN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()</a:t>
            </a:r>
          </a:p>
          <a:p>
            <a:r>
              <a:rPr lang="en-IN" sz="2000" b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PrintJob</a:t>
            </a:r>
            <a:endParaRPr lang="en-IN" sz="20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IN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Attributes</a:t>
            </a:r>
            <a:r>
              <a:rPr lang="en-IN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: </a:t>
            </a:r>
            <a:r>
              <a:rPr lang="en-IN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jobID</a:t>
            </a:r>
            <a:r>
              <a:rPr lang="en-IN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, </a:t>
            </a:r>
            <a:r>
              <a:rPr lang="en-IN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fileID</a:t>
            </a:r>
            <a:r>
              <a:rPr lang="en-IN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, </a:t>
            </a:r>
            <a:r>
              <a:rPr lang="en-IN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studentID</a:t>
            </a:r>
            <a:r>
              <a:rPr lang="en-IN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, status, </a:t>
            </a:r>
            <a:r>
              <a:rPr lang="en-IN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timeSubmitted</a:t>
            </a:r>
            <a:endParaRPr lang="en-IN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IN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Methods</a:t>
            </a:r>
            <a:r>
              <a:rPr lang="en-IN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: </a:t>
            </a:r>
            <a:r>
              <a:rPr lang="en-IN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createJob</a:t>
            </a:r>
            <a:r>
              <a:rPr lang="en-IN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(), </a:t>
            </a:r>
            <a:r>
              <a:rPr lang="en-IN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updateJobStatus</a:t>
            </a:r>
            <a:r>
              <a:rPr lang="en-IN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(), </a:t>
            </a:r>
            <a:r>
              <a:rPr lang="en-IN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completeJob</a:t>
            </a:r>
            <a:r>
              <a:rPr lang="en-IN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()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3551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CAEAA-E6F2-3E18-A76B-5C0681C08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5A598-5E27-39A1-AD1E-972FF1E9A9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993192-63B9-E205-CFC1-A79F777F71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BC8E7E-03C3-89A4-7AF8-D5E7EC612075}"/>
              </a:ext>
            </a:extLst>
          </p:cNvPr>
          <p:cNvSpPr>
            <a:spLocks noChangeAspect="1"/>
          </p:cNvSpPr>
          <p:nvPr/>
        </p:nvSpPr>
        <p:spPr>
          <a:xfrm>
            <a:off x="0" y="9236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42A0E"/>
              </a:gs>
              <a:gs pos="100000">
                <a:srgbClr val="236F27"/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05615C-5B48-2FE7-68BE-A3BE6A74552E}"/>
              </a:ext>
            </a:extLst>
          </p:cNvPr>
          <p:cNvSpPr txBox="1"/>
          <p:nvPr/>
        </p:nvSpPr>
        <p:spPr>
          <a:xfrm>
            <a:off x="947988" y="242086"/>
            <a:ext cx="8140593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b="1" dirty="0">
                <a:solidFill>
                  <a:schemeClr val="accent6">
                    <a:lumMod val="75000"/>
                  </a:schemeClr>
                </a:solidFill>
                <a:latin typeface="Aptos Display" panose="020B0004020202020204" pitchFamily="34" charset="0"/>
              </a:rPr>
              <a:t>Thank You</a:t>
            </a:r>
            <a:endParaRPr lang="en-IN" sz="19900" b="1" dirty="0">
              <a:solidFill>
                <a:schemeClr val="accent6">
                  <a:lumMod val="75000"/>
                </a:schemeClr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312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042A0E"/>
            </a:gs>
            <a:gs pos="100000">
              <a:srgbClr val="236F27"/>
            </a:gs>
          </a:gsLst>
          <a:lin ang="18900000" scaled="1"/>
          <a:tileRect/>
        </a:gra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222</Words>
  <Application>Microsoft Office PowerPoint</Application>
  <PresentationFormat>Widescreen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 Display</vt:lpstr>
      <vt:lpstr>Arial</vt:lpstr>
      <vt:lpstr>Calibri</vt:lpstr>
      <vt:lpstr>Calibri Light</vt:lpstr>
      <vt:lpstr>Candara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Omkar Bhute</dc:creator>
  <cp:lastModifiedBy>MITE</cp:lastModifiedBy>
  <cp:revision>5</cp:revision>
  <dcterms:created xsi:type="dcterms:W3CDTF">2024-11-13T02:46:53Z</dcterms:created>
  <dcterms:modified xsi:type="dcterms:W3CDTF">2024-11-13T06:12:02Z</dcterms:modified>
</cp:coreProperties>
</file>